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Light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jPgTYYb0BNNghLKXrhEVLlzYdc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Light-bold.fntdata"/><Relationship Id="rId22" Type="http://schemas.openxmlformats.org/officeDocument/2006/relationships/font" Target="fonts/MontserratExtraLight-boldItalic.fntdata"/><Relationship Id="rId21" Type="http://schemas.openxmlformats.org/officeDocument/2006/relationships/font" Target="fonts/MontserratExtraLight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Light-regular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f252d18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df252d18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52d184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df252d184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f252d184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df252d184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be86be21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dbe86be21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1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6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2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62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6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9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69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69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69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69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5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70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70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70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70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0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70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70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70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1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71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71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71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71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71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3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73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73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73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7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73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73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73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73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73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73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73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73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7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7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7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7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7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7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7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7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7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7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7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7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7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7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9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9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9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9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9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9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8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8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81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8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8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8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3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3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53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53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53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53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53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" name="Google Shape;36;p53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" name="Google Shape;37;p53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4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058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54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5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7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57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019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57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8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58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58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58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5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5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0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50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01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Overview of Hadoop</a:t>
            </a:r>
            <a:endParaRPr/>
          </a:p>
        </p:txBody>
      </p:sp>
      <p:sp>
        <p:nvSpPr>
          <p:cNvPr id="162" name="Google Shape;162;p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1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9019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4" name="Google Shape;164;p1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</a:t>
            </a:r>
            <a:r>
              <a:rPr lang="en"/>
              <a:t>hat is Big Data?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5"/>
          <p:cNvSpPr txBox="1"/>
          <p:nvPr>
            <p:ph idx="1" type="body"/>
          </p:nvPr>
        </p:nvSpPr>
        <p:spPr>
          <a:xfrm>
            <a:off x="938500" y="1137950"/>
            <a:ext cx="4946400" cy="3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that cannot be processed on a local computer's RAM.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</a:t>
            </a:r>
            <a:r>
              <a:rPr lang="en"/>
              <a:t>cale of 0 to 62 GB of data can fit in our local computer RAMs easily.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the data size is in the TB or PB range?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This is where Hadoop, spark and all come into the picture.</a:t>
            </a:r>
            <a:endParaRPr/>
          </a:p>
        </p:txBody>
      </p:sp>
      <p:cxnSp>
        <p:nvCxnSpPr>
          <p:cNvPr id="171" name="Google Shape;171;p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f252d1848_0_5"/>
          <p:cNvSpPr txBox="1"/>
          <p:nvPr>
            <p:ph type="title"/>
          </p:nvPr>
        </p:nvSpPr>
        <p:spPr>
          <a:xfrm>
            <a:off x="938500" y="445025"/>
            <a:ext cx="49464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Hadoop Distributed Platform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7" name="Google Shape;177;gdf252d1848_0_5"/>
          <p:cNvSpPr txBox="1"/>
          <p:nvPr>
            <p:ph idx="1" type="body"/>
          </p:nvPr>
        </p:nvSpPr>
        <p:spPr>
          <a:xfrm>
            <a:off x="938500" y="1160700"/>
            <a:ext cx="49464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Method for distributing very large amounts of data. 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HDFS - Hadoop Distributed File system.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to work with very large data across a distributed system.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Duplicates data blocks for fault tolerance.</a:t>
            </a:r>
            <a:endParaRPr/>
          </a:p>
        </p:txBody>
      </p:sp>
      <p:cxnSp>
        <p:nvCxnSpPr>
          <p:cNvPr id="178" name="Google Shape;178;gdf252d1848_0_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2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f252d1848_0_1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Hadoop Map-Reduce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4" name="Google Shape;184;gdf252d1848_0_15"/>
          <p:cNvSpPr txBox="1"/>
          <p:nvPr>
            <p:ph idx="1" type="body"/>
          </p:nvPr>
        </p:nvSpPr>
        <p:spPr>
          <a:xfrm>
            <a:off x="938500" y="1149325"/>
            <a:ext cx="50391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Map-Reduce enables computation across distributed data.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Method for breaking down a computational task to a distributed data.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Job Tracker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Task Trackers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Job tracker will assist in sending the code to the task trackers.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Task trackers assign processors and memory from each distributed block and monitor the tasks</a:t>
            </a:r>
            <a:endParaRPr/>
          </a:p>
        </p:txBody>
      </p:sp>
      <p:cxnSp>
        <p:nvCxnSpPr>
          <p:cNvPr id="185" name="Google Shape;185;gdf252d1848_0_1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2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f252d1848_0_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</a:t>
            </a:r>
            <a:r>
              <a:rPr lang="en"/>
              <a:t>isadvantages of Hadoop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1" name="Google Shape;191;gdf252d1848_0_25"/>
          <p:cNvSpPr txBox="1"/>
          <p:nvPr>
            <p:ph idx="1" type="body"/>
          </p:nvPr>
        </p:nvSpPr>
        <p:spPr>
          <a:xfrm>
            <a:off x="938500" y="1007850"/>
            <a:ext cx="4946400" cy="3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Disk I/O expensive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Writing to disk each and every time after each and every map and reduce operation.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Very time-consuming part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Designed in the low RAM world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Hadoop was created the popular and commonly available RAM variant is 1 or 2 GB.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Nowadays 32 and 64 GB RAMs have also become common.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Iterative ML algorithms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Very time-consuming</a:t>
            </a:r>
            <a:endParaRPr/>
          </a:p>
        </p:txBody>
      </p:sp>
      <p:cxnSp>
        <p:nvCxnSpPr>
          <p:cNvPr id="192" name="Google Shape;192;gdf252d1848_0_2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2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be86be214_0_6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Recap</a:t>
            </a:r>
            <a:endParaRPr/>
          </a:p>
        </p:txBody>
      </p:sp>
      <p:sp>
        <p:nvSpPr>
          <p:cNvPr id="198" name="Google Shape;198;gdbe86be214_0_61"/>
          <p:cNvSpPr txBox="1"/>
          <p:nvPr>
            <p:ph idx="1" type="body"/>
          </p:nvPr>
        </p:nvSpPr>
        <p:spPr>
          <a:xfrm>
            <a:off x="938500" y="1172075"/>
            <a:ext cx="49464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THIS LESSON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Overview of Hadoop, HDFS, Map-Reduce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Job tracker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Task tracker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NEXT LESSON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Q</a:t>
            </a:r>
            <a:r>
              <a:rPr lang="en"/>
              <a:t>uiz questions to test your comprehension</a:t>
            </a:r>
            <a:endParaRPr/>
          </a:p>
        </p:txBody>
      </p:sp>
      <p:cxnSp>
        <p:nvCxnSpPr>
          <p:cNvPr id="199" name="Google Shape;199;gdbe86be214_0_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